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78" r:id="rId4"/>
    <p:sldId id="262" r:id="rId5"/>
    <p:sldId id="300" r:id="rId6"/>
    <p:sldId id="265" r:id="rId7"/>
    <p:sldId id="266" r:id="rId8"/>
    <p:sldId id="267" r:id="rId9"/>
    <p:sldId id="269" r:id="rId10"/>
    <p:sldId id="270" r:id="rId11"/>
    <p:sldId id="271" r:id="rId12"/>
    <p:sldId id="273" r:id="rId13"/>
    <p:sldId id="29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rgbClr val="1359A0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rgbClr val="1359A0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rgbClr val="1359A0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rgbClr val="1359A0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rgbClr val="1359A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rgbClr val="1359A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rgbClr val="1359A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rgbClr val="1359A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rgbClr val="1359A0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0013" autoAdjust="0"/>
    <p:restoredTop sz="94581" autoAdjust="0"/>
  </p:normalViewPr>
  <p:slideViewPr>
    <p:cSldViewPr>
      <p:cViewPr>
        <p:scale>
          <a:sx n="70" d="100"/>
          <a:sy n="70" d="100"/>
        </p:scale>
        <p:origin x="-1056" y="-30"/>
      </p:cViewPr>
      <p:guideLst>
        <p:guide orient="horz" pos="912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Your name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0FC085C1-DD82-480F-9F81-8A80A5946330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1508828D-6131-4010-948F-A56B508AC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57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170EE66E-5C4F-4F8F-AF1C-6DE858C7B40A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EDC36AD2-B0C9-44F9-BBC8-28A9132D6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079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Report Errors to Management</a:t>
            </a: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143A3B5-1D52-499D-9615-298C76229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9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Report Errors to Management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EFE1-278C-4C10-B8C5-691A7087C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Report Errors to Management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5200-49C6-4E4B-930D-EB653983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4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Report Errors to Management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71549-71FA-4E4B-BE28-FE304AA56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1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Report Errors to Management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87D67B-A3AA-4BC8-9666-A2CFA20DC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78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Report Errors to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8D5EC2-9224-44A3-9180-394934E51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61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Report Errors to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513A97-1230-4A3B-AE4B-368F87F24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18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Report Errors to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1FDFE3-5335-41EA-B535-DE831B7A4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37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Report Errors to Management</a:t>
            </a: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697F3-F1BD-4E21-9AF5-8D22EDDB7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4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Report Errors to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82CD48-65F9-4353-AFE3-460360C47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81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Report Errors to Management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AAC1304-D0F0-4F0E-9E32-09424C0D9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99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Report Errors to Management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BCFB0DE-838D-4F84-ABCD-8093B0440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3" r:id="rId2"/>
    <p:sldLayoutId id="2147483768" r:id="rId3"/>
    <p:sldLayoutId id="2147483769" r:id="rId4"/>
    <p:sldLayoutId id="2147483770" r:id="rId5"/>
    <p:sldLayoutId id="2147483771" r:id="rId6"/>
    <p:sldLayoutId id="2147483764" r:id="rId7"/>
    <p:sldLayoutId id="2147483772" r:id="rId8"/>
    <p:sldLayoutId id="2147483773" r:id="rId9"/>
    <p:sldLayoutId id="2147483765" r:id="rId10"/>
    <p:sldLayoutId id="214748376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Operators must be trained and evaluated in a regular bases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Only drive the types of forklifts on which </a:t>
            </a:r>
            <a:br>
              <a:rPr lang="en-US" altLang="en-US" dirty="0" smtClean="0"/>
            </a:br>
            <a:r>
              <a:rPr lang="en-US" altLang="en-US" dirty="0" smtClean="0"/>
              <a:t>you have been trained</a:t>
            </a:r>
          </a:p>
          <a:p>
            <a:pPr marL="109537" indent="0">
              <a:buNone/>
            </a:pPr>
            <a:r>
              <a:rPr lang="en-US" altLang="en-US" dirty="0" smtClean="0"/>
              <a:t> 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Forklift Training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456613" y="6477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bg1"/>
                </a:solidFill>
                <a:latin typeface="Arial" charset="0"/>
              </a:rPr>
              <a:t>1a</a:t>
            </a:r>
            <a:endParaRPr lang="en-US" altLang="en-US" sz="3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Report Errors to Management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Each shift must perform safety checks</a:t>
            </a:r>
          </a:p>
          <a:p>
            <a:r>
              <a:rPr lang="en-US" altLang="en-US" dirty="0" smtClean="0"/>
              <a:t>Report damage, defects, unusual conditions to maintenance and management</a:t>
            </a:r>
          </a:p>
          <a:p>
            <a:r>
              <a:rPr lang="en-US" altLang="en-US" dirty="0" smtClean="0"/>
              <a:t>Remove unsafe forklift from service</a:t>
            </a:r>
          </a:p>
          <a:p>
            <a:pPr lvl="1"/>
            <a:r>
              <a:rPr lang="en-US" altLang="en-US" dirty="0" smtClean="0"/>
              <a:t>Reasons to remove forklift from service</a:t>
            </a:r>
          </a:p>
          <a:p>
            <a:pPr lvl="2"/>
            <a:r>
              <a:rPr lang="en-US" altLang="en-US" dirty="0" smtClean="0"/>
              <a:t>Leaky fuel system</a:t>
            </a:r>
          </a:p>
          <a:p>
            <a:pPr lvl="2"/>
            <a:r>
              <a:rPr lang="en-US" altLang="en-US" dirty="0" smtClean="0"/>
              <a:t>Sparks or signs of fire</a:t>
            </a:r>
          </a:p>
          <a:p>
            <a:pPr lvl="2"/>
            <a:r>
              <a:rPr lang="en-US" altLang="en-US" dirty="0" smtClean="0"/>
              <a:t>Overheated parts</a:t>
            </a:r>
          </a:p>
          <a:p>
            <a:pPr lvl="2"/>
            <a:r>
              <a:rPr lang="en-US" altLang="en-US" dirty="0" smtClean="0"/>
              <a:t>Fork controls not functioning</a:t>
            </a:r>
          </a:p>
          <a:p>
            <a:endParaRPr lang="en-US" altLang="en-US" dirty="0" smtClean="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Inspection and maintenance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456613" y="6477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bg1"/>
                </a:solidFill>
                <a:latin typeface="Arial" charset="0"/>
              </a:rPr>
              <a:t>14a</a:t>
            </a:r>
            <a:endParaRPr lang="en-US" altLang="en-US" sz="3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Report Errors to Management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Exposes workers to hazardous chemicals, electrical hazards</a:t>
            </a:r>
          </a:p>
          <a:p>
            <a:r>
              <a:rPr lang="en-US" altLang="en-US" smtClean="0"/>
              <a:t>No smoking, flames, sparks, arcs</a:t>
            </a:r>
          </a:p>
          <a:p>
            <a:r>
              <a:rPr lang="en-US" altLang="en-US" smtClean="0"/>
              <a:t>Keep tools, metallic objects away from uncovered batteries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Fueling/charging of batteries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456613" y="6477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bg1"/>
                </a:solidFill>
                <a:latin typeface="Arial" charset="0"/>
              </a:rPr>
              <a:t>15a</a:t>
            </a:r>
            <a:endParaRPr lang="en-US" altLang="en-US" sz="32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22320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Report Errors to Management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2"/>
          </a:xfrm>
        </p:spPr>
        <p:txBody>
          <a:bodyPr/>
          <a:lstStyle/>
          <a:p>
            <a:r>
              <a:rPr lang="en-US" altLang="en-US" dirty="0" smtClean="0"/>
              <a:t>Never park on an incline</a:t>
            </a:r>
          </a:p>
          <a:p>
            <a:r>
              <a:rPr lang="en-US" altLang="en-US" dirty="0" smtClean="0"/>
              <a:t>Never park at the edge of a platform</a:t>
            </a:r>
          </a:p>
          <a:p>
            <a:r>
              <a:rPr lang="en-US" altLang="en-US" dirty="0" smtClean="0"/>
              <a:t>When done using the forklift</a:t>
            </a:r>
          </a:p>
          <a:p>
            <a:pPr lvl="1"/>
            <a:r>
              <a:rPr lang="en-US" altLang="en-US" dirty="0" smtClean="0"/>
              <a:t>Park in designated area or in a space that does not obstruct aisles, stairs, or emergency equipment and access.</a:t>
            </a:r>
          </a:p>
          <a:p>
            <a:pPr lvl="1"/>
            <a:r>
              <a:rPr lang="en-US" altLang="en-US" dirty="0" smtClean="0"/>
              <a:t>Lower forks</a:t>
            </a:r>
          </a:p>
          <a:p>
            <a:pPr lvl="1"/>
            <a:r>
              <a:rPr lang="en-US" altLang="en-US" dirty="0" smtClean="0"/>
              <a:t>Put into neutral</a:t>
            </a:r>
          </a:p>
          <a:p>
            <a:pPr lvl="1"/>
            <a:r>
              <a:rPr lang="en-US" altLang="en-US" dirty="0" smtClean="0"/>
              <a:t>Set parking brake</a:t>
            </a:r>
          </a:p>
          <a:p>
            <a:pPr lvl="1"/>
            <a:r>
              <a:rPr lang="en-US" altLang="en-US" dirty="0" smtClean="0"/>
              <a:t>Turn off forklift</a:t>
            </a:r>
          </a:p>
          <a:p>
            <a:pPr marL="392113" lvl="1" indent="0">
              <a:buNone/>
            </a:pPr>
            <a:r>
              <a:rPr lang="en-US" altLang="en-US" dirty="0" smtClean="0"/>
              <a:t>Note: the lights run off of battery power and will not turn off when forklift is turned off. 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Parking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456613" y="6477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bg1"/>
                </a:solidFill>
                <a:latin typeface="Arial" charset="0"/>
              </a:rPr>
              <a:t>17a</a:t>
            </a:r>
            <a:endParaRPr lang="en-US" altLang="en-US" sz="3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Report Errors to Management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Triggered by certain events</a:t>
            </a:r>
          </a:p>
          <a:p>
            <a:pPr lvl="1"/>
            <a:r>
              <a:rPr lang="en-US" altLang="en-US" dirty="0" smtClean="0"/>
              <a:t>I.E. Accident or Injury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Evaluate at least every 3 years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Retraining/re-evaluation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456613" y="6477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bg1"/>
                </a:solidFill>
                <a:latin typeface="Arial" charset="0"/>
              </a:rPr>
              <a:t>18a</a:t>
            </a:r>
            <a:endParaRPr lang="en-US" altLang="en-US" sz="32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646488"/>
            <a:ext cx="399415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0000"/>
                </a:solidFill>
              </a:rPr>
              <a:t>Report Errors to Management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Forklift rules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en-US" dirty="0" smtClean="0"/>
              <a:t>Don’t stand or pass under raised forks</a:t>
            </a:r>
          </a:p>
          <a:p>
            <a:r>
              <a:rPr lang="en-US" altLang="en-US" dirty="0" smtClean="0"/>
              <a:t>Use safety platform to lift people</a:t>
            </a:r>
          </a:p>
          <a:p>
            <a:r>
              <a:rPr lang="en-US" altLang="en-US" dirty="0" smtClean="0"/>
              <a:t>Only handle stable loads within forklift’s rated capacity </a:t>
            </a:r>
          </a:p>
          <a:p>
            <a:r>
              <a:rPr lang="en-US" altLang="en-US" dirty="0" smtClean="0"/>
              <a:t>Look in direction of travel</a:t>
            </a:r>
          </a:p>
          <a:p>
            <a:r>
              <a:rPr lang="en-US" altLang="en-US" dirty="0" smtClean="0"/>
              <a:t>Only used approved forklifts for hazardous locations</a:t>
            </a:r>
          </a:p>
          <a:p>
            <a:r>
              <a:rPr lang="en-US" altLang="en-US" dirty="0" smtClean="0"/>
              <a:t>Allow no riders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456613" y="6477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bg1"/>
                </a:solidFill>
                <a:latin typeface="Arial" charset="0"/>
              </a:rPr>
              <a:t>2a</a:t>
            </a:r>
            <a:endParaRPr lang="en-US" altLang="en-US" sz="32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514" y="1466850"/>
            <a:ext cx="33337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Report Errors to Management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2"/>
          </a:xfrm>
        </p:spPr>
        <p:txBody>
          <a:bodyPr/>
          <a:lstStyle/>
          <a:p>
            <a:r>
              <a:rPr lang="en-US" altLang="en-US" sz="2400" dirty="0" smtClean="0"/>
              <a:t>Don’t drive up to anyone in front of a fixed object</a:t>
            </a:r>
          </a:p>
          <a:p>
            <a:r>
              <a:rPr lang="en-US" altLang="en-US" sz="2400" dirty="0" smtClean="0"/>
              <a:t>Keep arms, legs in forklift</a:t>
            </a:r>
          </a:p>
          <a:p>
            <a:r>
              <a:rPr lang="en-US" altLang="en-US" sz="2400" dirty="0" smtClean="0"/>
              <a:t>Keep the load close to ground</a:t>
            </a:r>
          </a:p>
          <a:p>
            <a:r>
              <a:rPr lang="en-US" altLang="en-US" sz="2400" dirty="0" smtClean="0"/>
              <a:t>Obey speed limits</a:t>
            </a:r>
          </a:p>
          <a:p>
            <a:r>
              <a:rPr lang="en-US" altLang="en-US" sz="2400" dirty="0" smtClean="0"/>
              <a:t>Slow down and sound horn at intersections</a:t>
            </a:r>
          </a:p>
          <a:p>
            <a:r>
              <a:rPr lang="en-US" altLang="en-US" sz="2400" dirty="0" smtClean="0"/>
              <a:t>Maintain safe following distance</a:t>
            </a:r>
          </a:p>
          <a:p>
            <a:r>
              <a:rPr lang="en-US" altLang="en-US" sz="2400" dirty="0" smtClean="0"/>
              <a:t>No stunt driving or horse play</a:t>
            </a:r>
          </a:p>
          <a:p>
            <a:r>
              <a:rPr lang="en-US" altLang="en-US" sz="2400" dirty="0" smtClean="0"/>
              <a:t>Secure truck trailers before entering</a:t>
            </a:r>
          </a:p>
          <a:p>
            <a:r>
              <a:rPr lang="en-US" altLang="en-US" sz="2400" dirty="0" smtClean="0"/>
              <a:t>Lower forks, neutralize controls, shutoff engine and set brakes when forklift is unattended</a:t>
            </a:r>
          </a:p>
          <a:p>
            <a:r>
              <a:rPr lang="en-US" sz="2400" dirty="0"/>
              <a:t>When driving behind </a:t>
            </a:r>
            <a:r>
              <a:rPr lang="en-US" sz="2400" dirty="0" smtClean="0"/>
              <a:t>forklift </a:t>
            </a:r>
            <a:r>
              <a:rPr lang="en-US" sz="2400" dirty="0"/>
              <a:t>stay 3 </a:t>
            </a:r>
            <a:r>
              <a:rPr lang="en-US" sz="2400" dirty="0" smtClean="0"/>
              <a:t>forklift </a:t>
            </a:r>
            <a:r>
              <a:rPr lang="en-US" sz="2400" dirty="0"/>
              <a:t>lengths behind</a:t>
            </a:r>
          </a:p>
          <a:p>
            <a:endParaRPr lang="en-US" altLang="en-US" sz="2400" dirty="0" smtClean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Forklift Safety </a:t>
            </a:r>
            <a:r>
              <a:rPr lang="en-US" altLang="en-US" dirty="0"/>
              <a:t>R</a:t>
            </a:r>
            <a:r>
              <a:rPr lang="en-US" altLang="en-US" dirty="0" smtClean="0"/>
              <a:t>ules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456613" y="6477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bg1"/>
                </a:solidFill>
                <a:latin typeface="Arial" charset="0"/>
              </a:rPr>
              <a:t>2c</a:t>
            </a:r>
            <a:endParaRPr lang="en-US" altLang="en-US" sz="3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Report Errors to Management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894264" y="2420938"/>
            <a:ext cx="46482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Forklifts vs. automobiles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457200" y="1444294"/>
            <a:ext cx="5181600" cy="3941763"/>
          </a:xfrm>
        </p:spPr>
        <p:txBody>
          <a:bodyPr/>
          <a:lstStyle/>
          <a:p>
            <a:r>
              <a:rPr lang="en-US" altLang="en-US" dirty="0" smtClean="0"/>
              <a:t>Rear-wheel steering makes back end swing wide during a turn</a:t>
            </a:r>
          </a:p>
          <a:p>
            <a:r>
              <a:rPr lang="en-US" altLang="en-US" dirty="0" smtClean="0"/>
              <a:t>Different centers of gravity</a:t>
            </a:r>
          </a:p>
          <a:p>
            <a:r>
              <a:rPr lang="en-US" altLang="en-US" dirty="0" smtClean="0"/>
              <a:t>Different controls</a:t>
            </a:r>
          </a:p>
          <a:p>
            <a:r>
              <a:rPr lang="en-US" altLang="en-US" dirty="0" smtClean="0"/>
              <a:t>Heavy loads</a:t>
            </a:r>
          </a:p>
          <a:p>
            <a:r>
              <a:rPr lang="en-US" altLang="en-US" dirty="0" smtClean="0"/>
              <a:t>Cage / roof to protect from falling objects</a:t>
            </a:r>
          </a:p>
          <a:p>
            <a:r>
              <a:rPr lang="en-US" altLang="en-US" dirty="0" smtClean="0"/>
              <a:t>Gasoline, LP gas, propane, battery, hydrogen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8456613" y="6477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bg1"/>
                </a:solidFill>
                <a:latin typeface="Arial" charset="0"/>
              </a:rPr>
              <a:t>6a</a:t>
            </a:r>
            <a:endParaRPr lang="en-US" altLang="en-US" sz="3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Report Errors to Management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load is stable</a:t>
            </a:r>
          </a:p>
          <a:p>
            <a:r>
              <a:rPr lang="en-US" dirty="0" smtClean="0"/>
              <a:t>Make sure load is within forklift’s carrying capacity</a:t>
            </a:r>
          </a:p>
          <a:p>
            <a:pPr lvl="1"/>
            <a:r>
              <a:rPr lang="en-US" dirty="0" smtClean="0"/>
              <a:t>CSP’s forklift has a capacity of 4500lbs/2040kg</a:t>
            </a:r>
          </a:p>
          <a:p>
            <a:r>
              <a:rPr lang="en-US" dirty="0" smtClean="0"/>
              <a:t>Place forks under load as far as possible</a:t>
            </a:r>
          </a:p>
          <a:p>
            <a:r>
              <a:rPr lang="en-US" dirty="0" smtClean="0"/>
              <a:t>While driving tilt forks back to help stabilize the load.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Picking up a Load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Report Errors to Management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4800600" cy="4525962"/>
          </a:xfrm>
        </p:spPr>
        <p:txBody>
          <a:bodyPr/>
          <a:lstStyle/>
          <a:p>
            <a:r>
              <a:rPr lang="en-US" altLang="en-US" dirty="0" smtClean="0"/>
              <a:t>Rear-end steering</a:t>
            </a:r>
          </a:p>
          <a:p>
            <a:r>
              <a:rPr lang="en-US" altLang="en-US" dirty="0" smtClean="0"/>
              <a:t>No standard </a:t>
            </a:r>
            <a:br>
              <a:rPr lang="en-US" altLang="en-US" dirty="0" smtClean="0"/>
            </a:br>
            <a:r>
              <a:rPr lang="en-US" altLang="en-US" dirty="0" smtClean="0"/>
              <a:t>steering wheel</a:t>
            </a:r>
          </a:p>
          <a:p>
            <a:r>
              <a:rPr lang="en-US" altLang="en-US" dirty="0" smtClean="0"/>
              <a:t>Often drive in reverse</a:t>
            </a:r>
          </a:p>
          <a:p>
            <a:r>
              <a:rPr lang="en-US" altLang="en-US" dirty="0" smtClean="0"/>
              <a:t>Slow down on wet and oily surfaces, at cross aisles, and when making turns.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Steering and maneuvering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456613" y="6477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bg1"/>
                </a:solidFill>
                <a:latin typeface="Arial" charset="0"/>
              </a:rPr>
              <a:t>9a</a:t>
            </a:r>
            <a:endParaRPr lang="en-US" altLang="en-US" sz="32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1813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Report Errors to Management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4495800" cy="4525962"/>
          </a:xfrm>
        </p:spPr>
        <p:txBody>
          <a:bodyPr/>
          <a:lstStyle/>
          <a:p>
            <a:r>
              <a:rPr lang="en-US" altLang="en-US" dirty="0" smtClean="0"/>
              <a:t>Loads can </a:t>
            </a:r>
            <a:br>
              <a:rPr lang="en-US" altLang="en-US" dirty="0" smtClean="0"/>
            </a:br>
            <a:r>
              <a:rPr lang="en-US" altLang="en-US" dirty="0" smtClean="0"/>
              <a:t>restrict vision</a:t>
            </a:r>
          </a:p>
          <a:p>
            <a:pPr lvl="1"/>
            <a:r>
              <a:rPr lang="en-US" altLang="en-US" dirty="0" smtClean="0"/>
              <a:t>Drive in reverse when vision is obscured</a:t>
            </a:r>
          </a:p>
          <a:p>
            <a:r>
              <a:rPr lang="en-US" altLang="en-US" dirty="0" smtClean="0"/>
              <a:t>Look in the </a:t>
            </a:r>
            <a:br>
              <a:rPr lang="en-US" altLang="en-US" dirty="0" smtClean="0"/>
            </a:br>
            <a:r>
              <a:rPr lang="en-US" altLang="en-US" dirty="0" smtClean="0"/>
              <a:t>direction of </a:t>
            </a:r>
            <a:br>
              <a:rPr lang="en-US" altLang="en-US" dirty="0" smtClean="0"/>
            </a:br>
            <a:r>
              <a:rPr lang="en-US" altLang="en-US" dirty="0" smtClean="0"/>
              <a:t>travel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Check blind </a:t>
            </a:r>
            <a:br>
              <a:rPr lang="en-US" altLang="en-US" dirty="0" smtClean="0"/>
            </a:br>
            <a:r>
              <a:rPr lang="en-US" altLang="en-US" dirty="0" smtClean="0"/>
              <a:t>spots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Operator visibility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456613" y="6477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bg1"/>
                </a:solidFill>
                <a:latin typeface="Arial" charset="0"/>
              </a:rPr>
              <a:t>10a</a:t>
            </a:r>
            <a:endParaRPr lang="en-US" altLang="en-US" sz="32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4353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Report Errors to Management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Additions/modifications may affect stability, safe operation</a:t>
            </a:r>
          </a:p>
          <a:p>
            <a:endParaRPr lang="en-US" altLang="en-US" smtClean="0"/>
          </a:p>
          <a:p>
            <a:r>
              <a:rPr lang="en-US" altLang="en-US" smtClean="0"/>
              <a:t>Attachments can restrict/limit operation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Forks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456613" y="6477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bg1"/>
                </a:solidFill>
                <a:latin typeface="Arial" charset="0"/>
              </a:rPr>
              <a:t>11a</a:t>
            </a:r>
            <a:endParaRPr lang="en-US" altLang="en-US" sz="32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3333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0000"/>
                </a:solidFill>
              </a:rPr>
              <a:t>Report Errors to Management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Center of gravity shifts as load </a:t>
            </a:r>
            <a:r>
              <a:rPr lang="en-US" altLang="en-US" smtClean="0"/>
              <a:t>is raised forklift </a:t>
            </a:r>
            <a:r>
              <a:rPr lang="en-US" altLang="en-US" dirty="0" smtClean="0"/>
              <a:t>is less stable with raised load</a:t>
            </a:r>
          </a:p>
          <a:p>
            <a:r>
              <a:rPr lang="en-US" altLang="en-US" dirty="0" smtClean="0"/>
              <a:t>During a tip-over stay with vehicle, lean away from direction of fall</a:t>
            </a:r>
          </a:p>
          <a:p>
            <a:r>
              <a:rPr lang="en-US" altLang="en-US" dirty="0" smtClean="0"/>
              <a:t>Don’t jump down as forklift tips</a:t>
            </a:r>
          </a:p>
          <a:p>
            <a:r>
              <a:rPr lang="en-US" altLang="en-US" dirty="0" smtClean="0"/>
              <a:t>The largest cause of fatal or serious forklift accident is vehicle tip-overs</a:t>
            </a:r>
          </a:p>
          <a:p>
            <a:endParaRPr lang="en-US" altLang="en-US" dirty="0" smtClean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Vehicle stability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0000"/>
                </a:solidFill>
              </a:rPr>
              <a:t>Report Errors to Management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511</Words>
  <Application>Microsoft Office PowerPoint</Application>
  <PresentationFormat>On-screen Show (4:3)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Forklift Training</vt:lpstr>
      <vt:lpstr>Forklift rules</vt:lpstr>
      <vt:lpstr>Forklift Safety Rules</vt:lpstr>
      <vt:lpstr>Forklifts vs. automobiles</vt:lpstr>
      <vt:lpstr>Picking up a Load</vt:lpstr>
      <vt:lpstr>Steering and maneuvering</vt:lpstr>
      <vt:lpstr>Operator visibility</vt:lpstr>
      <vt:lpstr>Forks</vt:lpstr>
      <vt:lpstr>Vehicle stability</vt:lpstr>
      <vt:lpstr>Inspection and maintenance</vt:lpstr>
      <vt:lpstr>Fueling/charging of batteries</vt:lpstr>
      <vt:lpstr>Parking</vt:lpstr>
      <vt:lpstr>Retraining/re-evaluation</vt:lpstr>
    </vt:vector>
  </TitlesOfParts>
  <Company>J.J. Keller &amp; Associates</Company>
  <LinksUpToDate>false</LinksUpToDate>
  <SharedDoc>false</SharedDoc>
  <HyperlinkBase>../images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Forklift Training - General</dc:title>
  <dc:creator>Keller-Soft®</dc:creator>
  <cp:lastModifiedBy>Marin, Gabriel</cp:lastModifiedBy>
  <cp:revision>103</cp:revision>
  <cp:lastPrinted>1999-03-23T18:48:29Z</cp:lastPrinted>
  <dcterms:created xsi:type="dcterms:W3CDTF">1999-03-22T19:53:45Z</dcterms:created>
  <dcterms:modified xsi:type="dcterms:W3CDTF">2018-02-23T20:30:37Z</dcterms:modified>
</cp:coreProperties>
</file>